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85" r:id="rId2"/>
    <p:sldId id="257" r:id="rId3"/>
    <p:sldId id="258" r:id="rId4"/>
    <p:sldId id="259" r:id="rId5"/>
    <p:sldId id="286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87" r:id="rId20"/>
    <p:sldId id="273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9"/>
  </p:normalViewPr>
  <p:slideViewPr>
    <p:cSldViewPr snapToGrid="0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2EB367-9567-4D90-9FF4-129EBE03E723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D964C4-02A8-46E1-A3BD-6A0A5C055A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5497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964C4-02A8-46E1-A3BD-6A0A5C055A07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7522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964C4-02A8-46E1-A3BD-6A0A5C055A07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0656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730BBF-B2BB-4DE6-E42A-19D0B9FEF7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CC4BEA2-5EE3-3CD1-6DFE-66ADCDF50D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3ADB03-4626-D8D8-5499-43F6DB495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2EF57-5EE8-4CA4-A6BF-547BEF27DA3F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ADF034-D635-2511-5359-81EA3AE58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36E282A-3238-CD24-5B02-90FEA3662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E5EBF-D5FB-41AF-A3BC-71B156CF62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8877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001CAF-EAA5-D1C7-C053-E92ABD3D5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7644ADD-576D-805B-A625-7AC8149140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40E9B0-46B2-5A85-9376-0D708C688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2EF57-5EE8-4CA4-A6BF-547BEF27DA3F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41F766-2F4C-BABE-6834-40B00EC5F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B02C0A9-3F09-1EB7-598B-28ADC72B3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E5EBF-D5FB-41AF-A3BC-71B156CF62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0132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6B41926-38FF-5122-02E6-5574EA0521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F7126D1-4EC9-2156-F30F-7037A2EB1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DCC5DD-FEFA-0048-6548-13AC8AFA2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2EF57-5EE8-4CA4-A6BF-547BEF27DA3F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1D5FDDF-18EB-21E1-8A8A-BCF7822BC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C1BADF3-023D-2D96-01C6-2F7242CC4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E5EBF-D5FB-41AF-A3BC-71B156CF62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9421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E5A617-B00F-2868-4B78-EC73CA5F2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979C84-2988-2453-41D0-F41EBF9EB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D8B450C-8A02-E4B5-9AC4-E2C8E046F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2EF57-5EE8-4CA4-A6BF-547BEF27DA3F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6B58ED2-3553-7C8C-4D6A-2F04987C4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E52A08-EC47-AD1D-4EF5-048627D21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E5EBF-D5FB-41AF-A3BC-71B156CF62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2376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1A871E-AC90-84C6-C46B-82D868C64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EC5CF0-6F15-D8BB-CA68-674E1A294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87D0DD-FB01-F205-EF6B-AA4A29404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2EF57-5EE8-4CA4-A6BF-547BEF27DA3F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5DB73B6-0F3E-AA5D-F683-B0B5546B9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FBEAE2-68A3-1BD0-749C-FC1D5666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E5EBF-D5FB-41AF-A3BC-71B156CF62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6720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9D1957-2A0D-FF2F-1BD4-94D440218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5B7704-8BA9-8E83-E3F1-1F80600772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F7FBAA5-CC71-AAEE-4FCA-30219AA1DB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94D5804-5713-C7D1-D284-B68234871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2EF57-5EE8-4CA4-A6BF-547BEF27DA3F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DD26DF8-A55B-0453-B83C-F567F704E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0273FB-A792-5CFF-0105-10735F1A7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E5EBF-D5FB-41AF-A3BC-71B156CF62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4103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B9918D-F667-F397-B6B3-F8BD12CDC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6DE24B4-7494-A1DC-37C4-0D0745987F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BE2D80A-85FA-8E3E-75DC-1910FF3C39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F444AB-E590-4AFD-831F-1F0AD304E6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0E1867E-78A8-46EA-1AAE-9393B608A4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A54ABFC-5256-DA14-F43F-1FCE323E6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2EF57-5EE8-4CA4-A6BF-547BEF27DA3F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7BCCA09-D33D-63B3-C82F-04EC086D5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265D461-23B4-038F-EDF7-E04A451A5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E5EBF-D5FB-41AF-A3BC-71B156CF62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464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7C3765-0F54-113F-8253-BBE898DA6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4E42DA5-21D9-9D72-FE0C-90C7F2C4D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2EF57-5EE8-4CA4-A6BF-547BEF27DA3F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EEC3AEE-9C97-90F6-45AB-EB42E704B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BC757D2-DC6F-D997-344F-91BED927F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E5EBF-D5FB-41AF-A3BC-71B156CF62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3404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E68A5CE-0F12-AD94-D90B-96F72D370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2EF57-5EE8-4CA4-A6BF-547BEF27DA3F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9682139-57E3-6F46-0E00-6C9DB0FBC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48F43BA-2C5C-B049-81A5-FD4CC1633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E5EBF-D5FB-41AF-A3BC-71B156CF62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2838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AF5FC-6DD9-A707-E3E0-C8DE7EB06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F91E96-EDD9-9C7B-7ABF-87E6EFA32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1718FBB-96D5-F4A4-FD66-07F3AB103B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346FC50-387D-0376-2E9E-CCF1C65E4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2EF57-5EE8-4CA4-A6BF-547BEF27DA3F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C8DFA5B-07A8-0D19-DF44-29BFC167A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3656C6A-FD39-380A-7042-02CAB5CCA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E5EBF-D5FB-41AF-A3BC-71B156CF62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760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7DAA44-D43C-6FA6-D872-390B7683B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455C27E-0116-7164-6229-D922152A2D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5241A0-1A53-77AE-8BF9-DD7BACB68B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EF582B6-FB23-91FF-CCF4-9147CBA54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2EF57-5EE8-4CA4-A6BF-547BEF27DA3F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CBE8399-7731-FF04-15BF-CF70C74DA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D1E1AC2-CB49-5269-66C8-4128FC515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E5EBF-D5FB-41AF-A3BC-71B156CF62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5258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111E49-4FA8-2FD1-DBD8-72EAF427D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5751A43-60D4-B6F8-452C-AC3F7B066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92D71F-26C9-962A-3698-2D0000450D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2EF57-5EE8-4CA4-A6BF-547BEF27DA3F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CA6806F-AB63-5A7D-F831-9537A7658F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74AEEB-BF87-27D6-B897-B531CD20E6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E5EBF-D5FB-41AF-A3BC-71B156CF62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4428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288161A-8059-4C49-8A68-3C3EEEC028BF}"/>
              </a:ext>
            </a:extLst>
          </p:cNvPr>
          <p:cNvSpPr txBox="1"/>
          <p:nvPr/>
        </p:nvSpPr>
        <p:spPr>
          <a:xfrm>
            <a:off x="845287" y="1151248"/>
            <a:ext cx="1049433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tx2"/>
                </a:solidFill>
                <a:latin typeface="Cambria" panose="02040503050406030204" pitchFamily="18" charset="0"/>
              </a:rPr>
              <a:t>Разработка кросс-платформенного приложения</a:t>
            </a:r>
            <a:endParaRPr lang="en-US" sz="4000" b="1" dirty="0">
              <a:solidFill>
                <a:schemeClr val="tx2"/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4000" b="1" dirty="0">
                <a:solidFill>
                  <a:schemeClr val="tx2"/>
                </a:solidFill>
                <a:latin typeface="Cambria" panose="02040503050406030204" pitchFamily="18" charset="0"/>
              </a:rPr>
              <a:t>Remember Code</a:t>
            </a:r>
            <a:endParaRPr lang="ru-RU" sz="4400" b="1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2AC957-2F0E-858E-25AE-965826B81F1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739740"/>
            <a:ext cx="12146277" cy="311826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E3B270C-CED1-1F66-28A5-2DB3382994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80" y="0"/>
            <a:ext cx="1165392" cy="874044"/>
          </a:xfrm>
          <a:prstGeom prst="rect">
            <a:avLst/>
          </a:prstGeom>
        </p:spPr>
      </p:pic>
      <p:sp>
        <p:nvSpPr>
          <p:cNvPr id="3" name="TextBox 4199">
            <a:extLst>
              <a:ext uri="{FF2B5EF4-FFF2-40B4-BE49-F238E27FC236}">
                <a16:creationId xmlns:a16="http://schemas.microsoft.com/office/drawing/2014/main" id="{CB6C1158-2E15-F3C1-CDD4-2D353B36C3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5060463"/>
            <a:ext cx="9860437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ru-RU" altLang="ru-RU" sz="2000" dirty="0">
                <a:solidFill>
                  <a:schemeClr val="tx2"/>
                </a:solidFill>
                <a:latin typeface="Cambria" panose="02040503050406030204" pitchFamily="18" charset="0"/>
              </a:rPr>
              <a:t>Выполнил студент МПО09-23-01:</a:t>
            </a:r>
            <a:r>
              <a:rPr lang="en-US" altLang="ru-RU" sz="2000" dirty="0">
                <a:solidFill>
                  <a:schemeClr val="tx2"/>
                </a:solidFill>
                <a:latin typeface="Cambria" panose="02040503050406030204" pitchFamily="18" charset="0"/>
              </a:rPr>
              <a:t> </a:t>
            </a:r>
            <a:r>
              <a:rPr lang="ru-RU" altLang="ru-RU" sz="2000" dirty="0">
                <a:solidFill>
                  <a:schemeClr val="tx2"/>
                </a:solidFill>
                <a:latin typeface="Cambria" panose="02040503050406030204" pitchFamily="18" charset="0"/>
              </a:rPr>
              <a:t>Журавлев А.Д.</a:t>
            </a:r>
          </a:p>
          <a:p>
            <a:pPr>
              <a:defRPr/>
            </a:pPr>
            <a:r>
              <a:rPr lang="ru-RU" altLang="ru-RU" sz="2000" dirty="0">
                <a:solidFill>
                  <a:schemeClr val="tx2"/>
                </a:solidFill>
                <a:latin typeface="Cambria" panose="02040503050406030204" pitchFamily="18" charset="0"/>
              </a:rPr>
              <a:t>Научный руководитель: доцент, канд. техн. наук Блинова Д.В.</a:t>
            </a:r>
          </a:p>
        </p:txBody>
      </p:sp>
      <p:sp>
        <p:nvSpPr>
          <p:cNvPr id="10" name="TextBox 4199">
            <a:extLst>
              <a:ext uri="{FF2B5EF4-FFF2-40B4-BE49-F238E27FC236}">
                <a16:creationId xmlns:a16="http://schemas.microsoft.com/office/drawing/2014/main" id="{C030EAF6-F660-086B-1565-66C41B2A40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4355" y="6254429"/>
            <a:ext cx="5914171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ru-RU" altLang="ru-RU" sz="1400" dirty="0">
                <a:solidFill>
                  <a:schemeClr val="tx2"/>
                </a:solidFill>
                <a:latin typeface="Cambria" panose="02040503050406030204" pitchFamily="18" charset="0"/>
              </a:rPr>
              <a:t>Уфа 2025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D8B509-D15B-486D-53C7-2046452DE075}"/>
              </a:ext>
            </a:extLst>
          </p:cNvPr>
          <p:cNvSpPr txBox="1"/>
          <p:nvPr/>
        </p:nvSpPr>
        <p:spPr>
          <a:xfrm>
            <a:off x="69850" y="3854450"/>
            <a:ext cx="442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Формат ВКР - стартап</a:t>
            </a:r>
          </a:p>
        </p:txBody>
      </p:sp>
    </p:spTree>
    <p:extLst>
      <p:ext uri="{BB962C8B-B14F-4D97-AF65-F5344CB8AC3E}">
        <p14:creationId xmlns:p14="http://schemas.microsoft.com/office/powerpoint/2010/main" val="2318369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4A7982-98D1-E0E1-C3B7-388DCFBAD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5E9749-80ED-97F1-B4D4-C9AA19C47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B997EAD-1A2E-707F-17A7-3DA7A951F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42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098833-D583-EE86-5D27-C4E831FCC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F19283-BFCD-F058-C6E3-CA1258897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3C743D-98F9-C58C-A388-EC793F3C6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892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E9D4F3-36A3-F80C-9A0D-97E1487EA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EE1145-E8A8-D550-0E16-0A1287CA1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052074-6614-C9DF-5872-3AAF2FBF5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8EB970E-96B0-6329-5FE8-6274B778A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8924E79-C0D8-C6E0-2237-F33270D77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561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C95D01-B01E-CC7B-B9FA-DE249A84D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A9BEA9-B0CB-4266-029D-9FCAD363D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DA9A683-19DB-03F4-9946-4D008A3C2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729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430689-45B5-23DE-11CD-3DC7E4F32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0D8030-9DBE-6EA9-CAF5-B6B01F85F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C904469-7EF6-413A-FDC7-CA246AE19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35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308C76-14B6-4A2A-F459-316151259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14A3FA-F257-C5D3-09BF-70270E74A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DECC0BF-F26B-F164-ACF4-F57F2FA91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796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319118-49D9-ECEB-C9D7-3E5530DD1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919A07C-EFD2-1FAD-AF6D-07755A881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564495-C925-21B5-9DAB-A39981648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72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796C8A-D3A1-E4FF-165C-021FB4EC6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58FCB8-FF5A-BA6F-C0A5-EE3ADE3A6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0E24AAB-2C9B-0D1B-E515-9FD3D2432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B1F97D-09E6-748F-432C-8A47EC475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692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8401C3-A74D-01DA-5FEC-7BDA95C62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8666C8-5B3A-0B22-70CA-FC1D23717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1EEB26-6C54-D5B6-1EDF-75FD59876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80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1F9051-1BB6-E3A5-A64A-114145F7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458480-5B42-CEDA-24E0-721D2ADB3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AD98AF-8B80-411E-BDD6-F9DB4B877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23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056717-1CB6-80B6-01CE-0AADD2C63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030DAE-D2F2-C31E-83AC-4F0C8C7C4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F095AE-3AD0-B83B-D4B2-70F244EC1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03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3309D5-C850-68E4-1FDB-08CB618A2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1321F7-19B5-3953-AAD7-98A8FB1D3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2526955-FA19-41FF-399E-C15410B82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9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E78E60-B619-1635-9C95-7B94BB194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5B02EB-767D-EC6D-1218-55DD47A08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22FE60-29D2-5700-DED4-98F19F76F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43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A59D21-B73F-1861-AD1C-239B9BFAA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ABBAC4-88DC-4CCE-61E3-8A28F2BD8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F478A47-EB14-000F-31AB-7E0428E9C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37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1A78A0-123A-3065-BD6D-04995B256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BB244F-6954-C374-861F-7A9E974F9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D42815-3B09-D76A-A824-EF914F75D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96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7F888-B247-A1C0-62B3-05C6EA3C7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EF1AEA-E8AD-2608-9CB8-5B55920FD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128AEB-8E6E-89BD-1802-04FB8DE05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52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199ED0-FAA0-D6A3-1A87-EF418D52C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5B0216-CC67-C1CF-09D9-50746EF51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6AFEF1-BEA1-E489-EC6C-D5B7BD664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16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08D5F0-415D-771E-91D2-FC7E1FA6A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C253B5-AEB0-9481-30FF-5853B0AED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CF6535B-869C-8FDA-EB73-D8F4510FD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83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AC855B-0D3C-41CE-9927-337D54A90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954D2F-B4CF-582A-99F6-33684A429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3EC913E-A704-583D-7012-304881654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43607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37</Words>
  <Application>Microsoft Macintosh PowerPoint</Application>
  <PresentationFormat>Широкоэкранный</PresentationFormat>
  <Paragraphs>8</Paragraphs>
  <Slides>20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Cambria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Alex Goldsheid</dc:creator>
  <cp:lastModifiedBy>Alex Goldsheid</cp:lastModifiedBy>
  <cp:revision>14</cp:revision>
  <dcterms:created xsi:type="dcterms:W3CDTF">2025-04-01T20:23:45Z</dcterms:created>
  <dcterms:modified xsi:type="dcterms:W3CDTF">2025-06-02T11:28:31Z</dcterms:modified>
</cp:coreProperties>
</file>